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6FD1-C887-4F94-9F0D-D3BF9D6E9690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7583-918B-4EF8-9A4A-811CE0E6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5B1-C120-48E3-9B55-75045BB0818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6A3B-9C7B-46A0-9354-AE0E190AD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5C4F-3465-408A-8743-5326D59354C7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09A5-241B-40CB-A9EC-9BFDA3990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5560-F5CE-4477-BF36-ACD117841788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8FF5-05A6-44AF-B5BD-DDF7A06C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409C-B401-4555-812A-24F68A5E9C74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576F-8997-4FA1-A55C-D97B5111C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31D7-1C4D-42A6-9559-0A5887D2EE32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5B2B-C3D8-4E35-AB5E-3DDE3A888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3265-5680-49C7-A3E2-8FBC731F999E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7F9D-1067-48A8-883B-6CAA8B16F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E27E-F744-40E3-B278-13F23C47554A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42C9-4696-4997-9D7E-501400DC7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61EA-DDB4-497C-AA63-CFB136E6A0F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A16A-7A75-4967-AC9B-076519B64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7EE5-AAF6-4939-A645-7C51DB35D024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E8AB-ECA4-4699-8F6B-26D726C10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910B-F88B-40AE-A96B-48AD1095C700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9A3D-4E4D-4DD8-B908-3CABCAFAC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EB51E-2B78-4F8B-9E3E-21464D1D910E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AFD51-2692-4903-8946-96CDD38E8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omdi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ebinar.tw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ebinary.biz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vox.com/" TargetMode="External"/><Relationship Id="rId2" Type="http://schemas.openxmlformats.org/officeDocument/2006/relationships/hyperlink" Target="http://www.webter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-class.ru/" TargetMode="External"/><Relationship Id="rId4" Type="http://schemas.openxmlformats.org/officeDocument/2006/relationships/hyperlink" Target="http://www.openmeetings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mdim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iziq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inarpro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ebinarexpert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mind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nwebinar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ebinar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470025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4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вебинаров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Выполнила учитель информатики и ИКТ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МКОУ СОШ №1 г. Ипатово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Рудяк Людмила Григорьевна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1801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www.comdi.com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3786188"/>
            <a:ext cx="8643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Стандарный</a:t>
            </a:r>
            <a:r>
              <a:rPr lang="ru-RU" dirty="0">
                <a:latin typeface="+mn-lt"/>
              </a:rPr>
              <a:t> набор функций. Трансляции осуществляются прямо через сайт </a:t>
            </a:r>
            <a:r>
              <a:rPr lang="ru-RU" dirty="0" err="1">
                <a:latin typeface="+mn-lt"/>
              </a:rPr>
              <a:t>comdi.com</a:t>
            </a:r>
            <a:r>
              <a:rPr lang="ru-RU" dirty="0"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Плюс: </a:t>
            </a:r>
            <a:r>
              <a:rPr lang="ru-RU" dirty="0">
                <a:latin typeface="+mn-lt"/>
              </a:rPr>
              <a:t>Не нужно устанавливать специальных программ. Есть тестовый вариант. Минимальный тариф 1450руб/мес., 35 слушателей одновременно на каждом мероприятии. Возможность записи.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Минус: </a:t>
            </a:r>
            <a:r>
              <a:rPr lang="ru-RU" dirty="0">
                <a:latin typeface="+mn-lt"/>
              </a:rPr>
              <a:t>просмотр записи </a:t>
            </a:r>
            <a:r>
              <a:rPr lang="ru-RU" dirty="0" err="1">
                <a:latin typeface="+mn-lt"/>
              </a:rPr>
              <a:t>вебинаров</a:t>
            </a:r>
            <a:r>
              <a:rPr lang="ru-RU" dirty="0">
                <a:latin typeface="+mn-lt"/>
              </a:rPr>
              <a:t> требует установки дополнительного программного обеспечения. Слабые возможности опросов и доски для рисования. Бывают проблемы со звуком.</a:t>
            </a:r>
            <a:endParaRPr lang="ru-RU" dirty="0">
              <a:latin typeface="+mn-lt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14313"/>
            <a:ext cx="635793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181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www.webinar.tw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357188" y="3714750"/>
            <a:ext cx="8501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Плюсы: Качественные аудио и видео от докладчика с задержкой в пределах 3 секунд. Экран видео достаточно крупный, чтобы видеть эмоции докладчика.Возможность индивидуального общения между участниками. </a:t>
            </a:r>
          </a:p>
          <a:p>
            <a:r>
              <a:rPr lang="ru-RU">
                <a:latin typeface="Calibri" pitchFamily="34" charset="0"/>
              </a:rPr>
              <a:t>Историю текстовых сообщений и запись вебинара можно сохранять. </a:t>
            </a:r>
          </a:p>
          <a:p>
            <a:r>
              <a:rPr lang="ru-RU">
                <a:latin typeface="Calibri" pitchFamily="34" charset="0"/>
              </a:rPr>
              <a:t>Минусы: Для использования кириллицы в чате участники должны использовать Internet Explorer или Safari. В остальных браузерах русский шрифт не гарантируется. Названия загружаемых файлов презентаций должны быть набраны латиницей, чтобы их можно было демонстрировать. </a:t>
            </a:r>
          </a:p>
          <a:p>
            <a:r>
              <a:rPr lang="ru-RU">
                <a:latin typeface="Calibri" pitchFamily="34" charset="0"/>
              </a:rPr>
              <a:t>Неплохой бюджетный вариант при соотношении цена/качество. Абонентская плата в месяц от 600 рублей при одновременном присутствии до 20 человек.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5750"/>
            <a:ext cx="600075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1954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www.webinary.biz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4313"/>
            <a:ext cx="6796088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" y="4071938"/>
            <a:ext cx="8501063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sz="1400" dirty="0">
                <a:latin typeface="+mn-lt"/>
              </a:rPr>
              <a:t>Качественные звук и видео докладчика, практически без задержек. Реализована возможность заблаговременной регистрации участников, что позволяет контролировать потенциал посещаемости. Система автоматически сохраняет текст чата для последующего использования. Есть функции опросов и рисования. Возможность интеграции платформы в сторонние сайты. Размер </a:t>
            </a:r>
            <a:r>
              <a:rPr lang="ru-RU" sz="1400" dirty="0" err="1">
                <a:latin typeface="+mn-lt"/>
              </a:rPr>
              <a:t>видеоокна</a:t>
            </a:r>
            <a:r>
              <a:rPr lang="ru-RU" sz="1400" dirty="0">
                <a:latin typeface="+mn-lt"/>
              </a:rPr>
              <a:t> достаточен для качественного наблюдения за мимикой. При этом участники могут индивидуально отключать его, что особенно актуально на слабых каналах.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sz="1400" dirty="0">
                <a:latin typeface="+mn-lt"/>
              </a:rPr>
              <a:t>Каждый участник </a:t>
            </a:r>
            <a:r>
              <a:rPr lang="ru-RU" sz="1400" dirty="0" err="1">
                <a:latin typeface="+mn-lt"/>
              </a:rPr>
              <a:t>вебинара</a:t>
            </a:r>
            <a:r>
              <a:rPr lang="ru-RU" sz="1400" dirty="0">
                <a:latin typeface="+mn-lt"/>
              </a:rPr>
              <a:t> должен быть предварительно зарегистрирован на портале. Необходимые для </a:t>
            </a:r>
            <a:r>
              <a:rPr lang="ru-RU" sz="1400" dirty="0" err="1">
                <a:latin typeface="+mn-lt"/>
              </a:rPr>
              <a:t>вебинара</a:t>
            </a:r>
            <a:r>
              <a:rPr lang="ru-RU" sz="1400" dirty="0">
                <a:latin typeface="+mn-lt"/>
              </a:rPr>
              <a:t> файлы, а так же тексты опросов можно ввести до начала сессии, но не во время её. Скачать запись </a:t>
            </a:r>
            <a:r>
              <a:rPr lang="ru-RU" sz="1400" dirty="0" err="1">
                <a:latin typeface="+mn-lt"/>
              </a:rPr>
              <a:t>вебинара</a:t>
            </a:r>
            <a:r>
              <a:rPr lang="ru-RU" sz="1400" dirty="0">
                <a:latin typeface="+mn-lt"/>
              </a:rPr>
              <a:t> с сайта стандартными средствами нельзя, можно только просмотреть видео файл в формате </a:t>
            </a:r>
            <a:r>
              <a:rPr lang="ru-RU" sz="1400" dirty="0" err="1">
                <a:latin typeface="+mn-lt"/>
              </a:rPr>
              <a:t>flv.В</a:t>
            </a:r>
            <a:r>
              <a:rPr lang="ru-RU" sz="1400" dirty="0">
                <a:latin typeface="+mn-lt"/>
              </a:rPr>
              <a:t> функции опросов отсутствует множественный выбор ответов. Нельзя вывести чат на большой экран. 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143000" y="185737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www.webter.ru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143000" y="3571875"/>
            <a:ext cx="192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3"/>
              </a:rPr>
              <a:t>www.vivavox.com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071563" y="4643438"/>
            <a:ext cx="2441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4"/>
              </a:rPr>
              <a:t>www.Openmeetings.de</a:t>
            </a:r>
            <a:endParaRPr lang="en-US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143000" y="2714625"/>
            <a:ext cx="435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5"/>
              </a:rPr>
              <a:t>www.v-class.ru</a:t>
            </a:r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350046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Прочие…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 r="73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Площадки для проведения вебинаров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71500" y="1357313"/>
            <a:ext cx="1951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www.dimdim.com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214438"/>
            <a:ext cx="50307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2214563"/>
            <a:ext cx="3429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Есть бесплатный и платные </a:t>
            </a:r>
            <a:r>
              <a:rPr lang="ru-RU" dirty="0" err="1">
                <a:latin typeface="+mn-lt"/>
              </a:rPr>
              <a:t>аккаунты</a:t>
            </a:r>
            <a:r>
              <a:rPr lang="ru-RU" dirty="0">
                <a:latin typeface="+mn-lt"/>
              </a:rPr>
              <a:t> с расширенными функциями. Бесплатный </a:t>
            </a:r>
            <a:r>
              <a:rPr lang="ru-RU" dirty="0" err="1">
                <a:latin typeface="+mn-lt"/>
              </a:rPr>
              <a:t>аккаунт</a:t>
            </a:r>
            <a:r>
              <a:rPr lang="ru-RU" dirty="0">
                <a:latin typeface="+mn-lt"/>
              </a:rPr>
              <a:t> ограничен 20-ю участниками.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dirty="0">
                <a:latin typeface="+mn-lt"/>
              </a:rPr>
              <a:t>Множество функций. Несколько тарифных планов на выбор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Вещание через сайт, не нужны дополнительные программы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dirty="0">
                <a:latin typeface="+mn-lt"/>
              </a:rPr>
              <a:t>Всплывающие окна могут блокироваться в вашем браузере. Стоимость проведения мероприятия: $25 (</a:t>
            </a:r>
            <a:r>
              <a:rPr lang="ru-RU" dirty="0" err="1">
                <a:latin typeface="+mn-lt"/>
              </a:rPr>
              <a:t>абонплата</a:t>
            </a:r>
            <a:r>
              <a:rPr lang="ru-RU" dirty="0">
                <a:latin typeface="+mn-lt"/>
              </a:rPr>
              <a:t> за месяц, 50 участников одновременно). Англоязычный интерфейс.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307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www.wiziq.com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85750"/>
            <a:ext cx="6607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" y="4071938"/>
            <a:ext cx="850106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Есть два вида </a:t>
            </a:r>
            <a:r>
              <a:rPr lang="ru-RU" sz="1600" dirty="0" err="1">
                <a:latin typeface="+mn-lt"/>
              </a:rPr>
              <a:t>аккаунта</a:t>
            </a:r>
            <a:r>
              <a:rPr lang="ru-RU" sz="1600" dirty="0">
                <a:latin typeface="+mn-lt"/>
              </a:rPr>
              <a:t> - бесплатный и </a:t>
            </a:r>
            <a:r>
              <a:rPr lang="ru-RU" sz="1600" dirty="0" err="1">
                <a:latin typeface="+mn-lt"/>
              </a:rPr>
              <a:t>платный.Платный</a:t>
            </a:r>
            <a:r>
              <a:rPr lang="ru-RU" sz="1600" dirty="0">
                <a:latin typeface="+mn-lt"/>
              </a:rPr>
              <a:t> отличается в основном расширенным функционалом, наличием </a:t>
            </a:r>
            <a:r>
              <a:rPr lang="ru-RU" sz="1600" dirty="0" err="1">
                <a:latin typeface="+mn-lt"/>
              </a:rPr>
              <a:t>техподдержки</a:t>
            </a:r>
            <a:r>
              <a:rPr lang="ru-RU" sz="1600" dirty="0">
                <a:latin typeface="+mn-lt"/>
              </a:rPr>
              <a:t>, возможностью хранить файлы на сервере </a:t>
            </a:r>
            <a:r>
              <a:rPr lang="ru-RU" sz="1600" dirty="0" err="1">
                <a:latin typeface="+mn-lt"/>
              </a:rPr>
              <a:t>wiziq</a:t>
            </a:r>
            <a:r>
              <a:rPr lang="ru-RU" sz="1600" dirty="0">
                <a:latin typeface="+mn-lt"/>
              </a:rPr>
              <a:t> и принимать оплату участников. Но даже в бесплатном </a:t>
            </a:r>
            <a:r>
              <a:rPr lang="ru-RU" sz="1600" dirty="0" err="1">
                <a:latin typeface="+mn-lt"/>
              </a:rPr>
              <a:t>аккаунте</a:t>
            </a:r>
            <a:r>
              <a:rPr lang="ru-RU" sz="1600" dirty="0">
                <a:latin typeface="+mn-lt"/>
              </a:rPr>
              <a:t> функционал на высоте. Помимо основных функций, есть вещание видео, доска для рисования, и </a:t>
            </a:r>
            <a:r>
              <a:rPr lang="ru-RU" sz="1600" dirty="0" err="1">
                <a:latin typeface="+mn-lt"/>
              </a:rPr>
              <a:t>т.д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и</a:t>
            </a:r>
            <a:r>
              <a:rPr lang="ru-RU" sz="1600" dirty="0">
                <a:latin typeface="+mn-lt"/>
              </a:rPr>
              <a:t> т.п.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Число участников, что в платном, что в бесплатном ограничено пока в 500 слушателей.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sz="1600" dirty="0">
                <a:latin typeface="+mn-lt"/>
              </a:rPr>
              <a:t>Множество функций, комплексный сервис. Вещание через сайт, не нужны дополнительные программы.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Богатый функционал бесплатного </a:t>
            </a:r>
            <a:r>
              <a:rPr lang="ru-RU" sz="1600" dirty="0" err="1">
                <a:latin typeface="+mn-lt"/>
              </a:rPr>
              <a:t>аккаунта</a:t>
            </a:r>
            <a:r>
              <a:rPr lang="ru-RU" sz="16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sz="1600" dirty="0">
                <a:latin typeface="+mn-lt"/>
              </a:rPr>
              <a:t>тарифный плат только один - </a:t>
            </a:r>
            <a:r>
              <a:rPr lang="ru-RU" sz="1600" dirty="0" err="1">
                <a:latin typeface="+mn-lt"/>
              </a:rPr>
              <a:t>абонплата</a:t>
            </a:r>
            <a:r>
              <a:rPr lang="ru-RU" sz="1600" dirty="0">
                <a:latin typeface="+mn-lt"/>
              </a:rPr>
              <a:t> за год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Стоимость проведения тренинга: $50 (плата за год, меньший период не предлагают). англоязычный интерфейс.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0"/>
            <a:ext cx="7115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85750" y="4071938"/>
            <a:ext cx="278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http://www.webinarpro.ru/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500563"/>
            <a:ext cx="835818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Площадка новая. Есть минимальные необходимый функционал – аудио, чат, управление доступом.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dirty="0">
                <a:latin typeface="+mn-lt"/>
              </a:rPr>
              <a:t>Цена. Простота использования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dirty="0">
                <a:latin typeface="+mn-lt"/>
              </a:rPr>
              <a:t>нет дополнительных функций. Нет </a:t>
            </a:r>
            <a:r>
              <a:rPr lang="ru-RU" dirty="0" err="1">
                <a:latin typeface="+mn-lt"/>
              </a:rPr>
              <a:t>демо-доступа</a:t>
            </a:r>
            <a:r>
              <a:rPr lang="ru-RU" dirty="0">
                <a:latin typeface="+mn-lt"/>
              </a:rPr>
              <a:t>. Стоимость проведения мероприятия - 500 </a:t>
            </a:r>
            <a:r>
              <a:rPr lang="ru-RU" dirty="0" err="1">
                <a:latin typeface="+mn-lt"/>
              </a:rPr>
              <a:t>руб</a:t>
            </a:r>
            <a:r>
              <a:rPr lang="ru-RU" dirty="0">
                <a:latin typeface="+mn-lt"/>
              </a:rPr>
              <a:t>/мес.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143250" y="0"/>
            <a:ext cx="2408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www.webinarexpert.ru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714375"/>
            <a:ext cx="70818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5000625"/>
            <a:ext cx="83581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dirty="0">
                <a:latin typeface="+mn-lt"/>
              </a:rPr>
              <a:t>Множество функций, комплексный сервис. Вещание через сайт, не нужны дополнительные программы. Разнообразие тарифов.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dirty="0">
                <a:latin typeface="+mn-lt"/>
              </a:rPr>
              <a:t>Нечетко представлена информация. Запутанность в тарифах. Виртуальная комната на 30 человек обойдется в 5000 </a:t>
            </a:r>
            <a:r>
              <a:rPr lang="ru-RU" dirty="0" err="1">
                <a:latin typeface="+mn-lt"/>
              </a:rPr>
              <a:t>руб</a:t>
            </a:r>
            <a:r>
              <a:rPr lang="ru-RU" dirty="0">
                <a:latin typeface="+mn-lt"/>
              </a:rPr>
              <a:t>/месяц.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www.imind.ru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5143500"/>
            <a:ext cx="8286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Площадка только появилась. Ничего определенного сказать нельзя.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dirty="0">
                <a:latin typeface="+mn-lt"/>
              </a:rPr>
              <a:t>Стандартный набор функций. Неограниченное число участников. До апреля 2011 года бесплатно.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dirty="0">
                <a:latin typeface="+mn-lt"/>
              </a:rPr>
              <a:t>неизвестны.</a:t>
            </a:r>
            <a:endParaRPr lang="ru-RU" dirty="0">
              <a:latin typeface="+mn-lt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85813"/>
            <a:ext cx="758190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2024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www.onwebinar.ru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57188" y="4929188"/>
            <a:ext cx="8501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Стандартный набор функций. </a:t>
            </a:r>
          </a:p>
          <a:p>
            <a:r>
              <a:rPr lang="ru-RU">
                <a:latin typeface="Calibri" pitchFamily="34" charset="0"/>
              </a:rPr>
              <a:t>Плюсы: Множество тарифов. Есть бесплатный сервис. Возможность интеграции в сайт. </a:t>
            </a:r>
          </a:p>
          <a:p>
            <a:r>
              <a:rPr lang="ru-RU">
                <a:latin typeface="Calibri" pitchFamily="34" charset="0"/>
              </a:rPr>
              <a:t>Минусы: требует дополнительной установки программы. Находится еще в стадии разработки.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14375"/>
            <a:ext cx="765333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2"/>
              </a:rPr>
              <a:t>www.webinar.ru</a:t>
            </a:r>
            <a:endParaRPr lang="ru-RU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4143375"/>
            <a:ext cx="87868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Бесплатных </a:t>
            </a:r>
            <a:r>
              <a:rPr lang="ru-RU" dirty="0" err="1">
                <a:latin typeface="+mn-lt"/>
              </a:rPr>
              <a:t>аккаунтов</a:t>
            </a:r>
            <a:r>
              <a:rPr lang="ru-RU" dirty="0">
                <a:latin typeface="+mn-lt"/>
              </a:rPr>
              <a:t> нет, но есть несколько тарифных планов на выбор. Хорошее качество вещания.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Плюсы: </a:t>
            </a:r>
            <a:r>
              <a:rPr lang="ru-RU" dirty="0">
                <a:latin typeface="+mn-lt"/>
              </a:rPr>
              <a:t>Множество функций, комплексный сервис. Вещание через сайт, не нужны дополнительные программы. Несколько тарифных планов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Минусы: </a:t>
            </a:r>
            <a:r>
              <a:rPr lang="ru-RU" dirty="0">
                <a:latin typeface="+mn-lt"/>
              </a:rPr>
              <a:t>Высокая стоимость.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Стоимость проведения тренинга: Из расчета 25 слушателей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3495 </a:t>
            </a:r>
            <a:r>
              <a:rPr lang="ru-RU" dirty="0" err="1">
                <a:latin typeface="+mn-lt"/>
              </a:rPr>
              <a:t>руб</a:t>
            </a:r>
            <a:r>
              <a:rPr lang="ru-RU" dirty="0">
                <a:latin typeface="+mn-lt"/>
              </a:rPr>
              <a:t>/месс, если только аудио-вещание.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9995 </a:t>
            </a:r>
            <a:r>
              <a:rPr lang="ru-RU" dirty="0" err="1">
                <a:latin typeface="+mn-lt"/>
              </a:rPr>
              <a:t>руб</a:t>
            </a:r>
            <a:r>
              <a:rPr lang="ru-RU" dirty="0">
                <a:latin typeface="+mn-lt"/>
              </a:rPr>
              <a:t>/месс, если использовать видео и другие расширенные функции.</a:t>
            </a:r>
            <a:endParaRPr lang="ru-RU" dirty="0">
              <a:latin typeface="+mn-lt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4313"/>
            <a:ext cx="6607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579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Adobe Song Std 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ГОУ СКИПКРО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вебинаров</dc:title>
  <dc:creator>Асфендиярова</dc:creator>
  <cp:lastModifiedBy>Admin</cp:lastModifiedBy>
  <cp:revision>7</cp:revision>
  <dcterms:created xsi:type="dcterms:W3CDTF">2012-02-16T05:32:24Z</dcterms:created>
  <dcterms:modified xsi:type="dcterms:W3CDTF">2012-09-02T06:34:36Z</dcterms:modified>
</cp:coreProperties>
</file>